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9" r:id="rId3"/>
    <p:sldId id="257" r:id="rId4"/>
    <p:sldId id="261" r:id="rId5"/>
    <p:sldId id="262" r:id="rId6"/>
    <p:sldId id="263" r:id="rId7"/>
    <p:sldId id="258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21" autoAdjust="0"/>
    <p:restoredTop sz="94643"/>
  </p:normalViewPr>
  <p:slideViewPr>
    <p:cSldViewPr snapToGrid="0">
      <p:cViewPr varScale="1">
        <p:scale>
          <a:sx n="70" d="100"/>
          <a:sy n="70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83063-EDB4-4379-A7B0-0D6B43E70B55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D43B0-6628-4354-BA7E-5D3AA1CC49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66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D43B0-6628-4354-BA7E-5D3AA1CC49F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329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702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41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941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30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56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829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525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48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384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664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147B3-5677-4733-B782-1488BE4C9472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99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3194" y="5528603"/>
            <a:ext cx="5315010" cy="1066054"/>
          </a:xfrm>
          <a:prstGeom prst="rect">
            <a:avLst/>
          </a:prstGeom>
          <a:solidFill>
            <a:schemeClr val="lt1">
              <a:alpha val="47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Выполнила воспитатель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ГБОУ СОШ № 1 с/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«детский сад Берёзка»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Иванова Юлия Сергеевна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98489" y="566673"/>
            <a:ext cx="6851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Корней Иванович Чуковский</a:t>
            </a:r>
          </a:p>
        </p:txBody>
      </p:sp>
      <p:pic>
        <p:nvPicPr>
          <p:cNvPr id="5124" name="Picture 4" descr="https://im0-tub-ru.yandex.net/i?id=204e4e3b4c18bf017e08447efc715da0-l&amp;n=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231" y="1378635"/>
            <a:ext cx="7187760" cy="3893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2427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5083" y="281354"/>
            <a:ext cx="44735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Учѐный,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писатель, переводчик, литературовед, К.Чуковский написал для детей много стихов и сказок. </a:t>
            </a:r>
          </a:p>
        </p:txBody>
      </p:sp>
      <p:pic>
        <p:nvPicPr>
          <p:cNvPr id="25604" name="Picture 4" descr="https://im0-tub-ru.yandex.net/i?id=d5f252a1602652ad9edf03c62c3f0a02-srl&amp;n=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0812" y="284872"/>
            <a:ext cx="3975001" cy="6087794"/>
          </a:xfrm>
          <a:prstGeom prst="rect">
            <a:avLst/>
          </a:prstGeom>
          <a:noFill/>
        </p:spPr>
      </p:pic>
      <p:pic>
        <p:nvPicPr>
          <p:cNvPr id="25608" name="Picture 8" descr="https://im0-tub-ru.yandex.net/i?id=05481866644c4c415258d2573863001a-l&amp;n=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016" y="2111106"/>
            <a:ext cx="4262511" cy="4177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0-tub-ru.yandex.net/i?id=e1f668b3ab8d2f4653e762c27bfda442-l&amp;n=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828" y="464232"/>
            <a:ext cx="8342143" cy="6020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0-tub-ru.yandex.net/i?id=073807470d019c1ffbd3c250a119585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955409" y="-2233"/>
            <a:ext cx="55848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Игра: «Вспомни сказку».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00"/>
          <a:stretch>
            <a:fillRect/>
          </a:stretch>
        </p:blipFill>
        <p:spPr bwMode="auto">
          <a:xfrm>
            <a:off x="285750" y="3500438"/>
            <a:ext cx="2357438" cy="3167062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81354" y="2060070"/>
            <a:ext cx="229303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Веселится народ </a:t>
            </a:r>
            <a:endParaRPr kumimoji="0" lang="ru-RU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Муха замуж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идѐт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лихого, удалого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Молодого…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-197735" y="517365"/>
            <a:ext cx="934173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Вспомни, какими словами оканчивается строчка,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 сказку. 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77"/>
          <a:stretch>
            <a:fillRect/>
          </a:stretch>
        </p:blipFill>
        <p:spPr bwMode="auto">
          <a:xfrm>
            <a:off x="3143250" y="3500438"/>
            <a:ext cx="2500313" cy="316230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63" y="3500438"/>
            <a:ext cx="2357437" cy="312102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165231" y="2352788"/>
            <a:ext cx="25603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 –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 Соловей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поѐт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свиней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Позовите-ка лучше…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6133514" y="1837064"/>
            <a:ext cx="278540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мне не надо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 мармелада,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 шоколада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только маленьких,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 очень маленьких…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0857" y="3229855"/>
            <a:ext cx="2356557" cy="319908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4" name="Picture 2" descr="https://im0-tub-ru.yandex.net/i?id=89615c83ef32b966ce49e0ca84e6252e-l&amp;n=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5717" y="3165232"/>
            <a:ext cx="2461847" cy="3262652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1527608"/>
            <a:ext cx="340438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Лечит маленьких детей,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Лечит птичек и зверей,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Сквозь очки свои глядит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Добрый доктор…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082"/>
          <a:stretch>
            <a:fillRect/>
          </a:stretch>
        </p:blipFill>
        <p:spPr bwMode="auto">
          <a:xfrm>
            <a:off x="500063" y="3214688"/>
            <a:ext cx="2305050" cy="3228315"/>
          </a:xfrm>
          <a:prstGeom prst="rect">
            <a:avLst/>
          </a:prstGeom>
          <a:noFill/>
          <a:ln w="349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822830" y="1687724"/>
            <a:ext cx="232116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Свинки замяукали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мяу –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мяу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Кошечки…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123028" y="1638632"/>
            <a:ext cx="34887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посуда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вперѐд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вперѐд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полям, по болотам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идѐт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чайник сказал утюгу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Я больше идти…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1181" y="309489"/>
            <a:ext cx="7779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Вспомни, какими словами оканчивается строчка,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 сказку.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272288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С ранних лет стихи К.И.Чуковского приносят всем нам радость.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только вы, но и ваши родители, ваши дедушки и бабушки не представляют своего детства без "Айболита”,"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Федорина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горя”,"Телефона”…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Стихи Корнея Ивановича воспитывают драгоценную способность сопереживать, сострадать.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 этой способности человек – не человек.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Стихи Чуковского великолепно звучат, развивают нашу речь, обогащают нас новыми словами, формируют чувство юмора, делают нас сильнее и умнее. 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3" descr="https://im0-tub-ru.yandex.net/i?id=b168175d680ecea658366a28eda992ca-l&amp;n=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1175" y="2926079"/>
            <a:ext cx="6004951" cy="3685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7286" y="211015"/>
            <a:ext cx="85812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-А сейчас мы с вами отправимся в сказку К.И. Чуковского 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Федорино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горе».</a:t>
            </a:r>
          </a:p>
        </p:txBody>
      </p:sp>
      <p:pic>
        <p:nvPicPr>
          <p:cNvPr id="30722" name="Picture 2" descr="https://im0-tub-ru.yandex.net/i?id=451642d76638d6bebbfb3d73f3ba6c50-l&amp;n=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285" y="1589648"/>
            <a:ext cx="5018251" cy="4543865"/>
          </a:xfrm>
          <a:prstGeom prst="rect">
            <a:avLst/>
          </a:prstGeom>
          <a:noFill/>
        </p:spPr>
      </p:pic>
      <p:pic>
        <p:nvPicPr>
          <p:cNvPr id="30724" name="Picture 4" descr="https://fs00.infourok.ru/images/doc/265/270792/hello_html_mcc6749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9784" y="597877"/>
            <a:ext cx="2757268" cy="2377440"/>
          </a:xfrm>
          <a:prstGeom prst="rect">
            <a:avLst/>
          </a:prstGeom>
          <a:noFill/>
        </p:spPr>
      </p:pic>
      <p:pic>
        <p:nvPicPr>
          <p:cNvPr id="30726" name="Picture 6" descr="https://im0-tub-ru.yandex.net/i?id=54d99cd815763d24996934ee618611d5-l&amp;n=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5212" y="3207435"/>
            <a:ext cx="3123272" cy="344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31746" name="Picture 2" descr="https://im0-tub-ru.yandex.net/i?id=983d830d2e22221e2a206ae304d9b65e-srl&amp;n=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45" y="2039816"/>
            <a:ext cx="7723163" cy="4276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2880" y="379826"/>
            <a:ext cx="86938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Недалеко от Москвы,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посѐлке Переделкино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небольшом доме много лет жил высокий седой человек, которого знали все дети страны. </a:t>
            </a:r>
          </a:p>
        </p:txBody>
      </p:sp>
      <p:pic>
        <p:nvPicPr>
          <p:cNvPr id="4098" name="Picture 2" descr="https://im0-tub-ru.yandex.net/i?id=38990fecb79c678ed68693aec2293c60&amp;n=13&amp;exp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" y="1997613"/>
            <a:ext cx="3840479" cy="4614203"/>
          </a:xfrm>
          <a:prstGeom prst="rect">
            <a:avLst/>
          </a:prstGeom>
          <a:noFill/>
        </p:spPr>
      </p:pic>
      <p:pic>
        <p:nvPicPr>
          <p:cNvPr id="4100" name="Picture 4" descr="https://im0-tub-ru.yandex.net/i?id=38db30967223361c33b61f0b5eb8bb06-l&amp;n=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7561" y="3010485"/>
            <a:ext cx="2545423" cy="3678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8299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015" y="253218"/>
            <a:ext cx="86516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Это он придумал множество сказочных героев: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Муху-Цокотуху,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Бармалея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Мойдодыра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/>
          </a:p>
        </p:txBody>
      </p:sp>
      <p:pic>
        <p:nvPicPr>
          <p:cNvPr id="3076" name="Picture 4" descr="https://im0-tub-ru.yandex.net/i?id=59c533bd4c4506cde01a41905f5dbed6-l&amp;n=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111" y="1561513"/>
            <a:ext cx="7145557" cy="4987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0270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205861" cy="1325563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Звали этого замечательного человека Корней Чуковский. Корней Чуковский – это литературный псевдоним писателя. Настоящее его имя - Николай Васильевич Корнейчуков .</a:t>
            </a:r>
          </a:p>
        </p:txBody>
      </p:sp>
      <p:pic>
        <p:nvPicPr>
          <p:cNvPr id="18434" name="Picture 2" descr="https://im0-tub-ru.yandex.net/i?id=69db828ebcde9800ecb66ad03afd08ce-l&amp;n=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535" y="1857828"/>
            <a:ext cx="7033847" cy="46133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96951" y="1052848"/>
            <a:ext cx="407962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Высокий рост, длинные руки с большими кистями, крупные черты лица, большой любопытный нос, непослушная прядь волос, свисающая на лоб, смеющиеся светлые глаза и удивительно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лѐгкая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походка. Такова внешность  Корнея Ивановича Чуковского.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1" name="Picture 5" descr="https://im0-tub-ru.yandex.net/i?id=3d5593b863a54488bffb48e4b8321660-sr&amp;n=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9100" y="190500"/>
            <a:ext cx="4732020" cy="647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56" y="393895"/>
            <a:ext cx="78216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Вставал он очень рано, как только вставало солнце, и сразу же принимался за работу.</a:t>
            </a:r>
          </a:p>
        </p:txBody>
      </p:sp>
      <p:pic>
        <p:nvPicPr>
          <p:cNvPr id="20482" name="Picture 2" descr="https://im0-tub-ru.yandex.net/i?id=748ba8b444e98ada3fc816da43aa9c20&amp;n=13&amp;exp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7588" y="1857888"/>
            <a:ext cx="2990850" cy="3048001"/>
          </a:xfrm>
          <a:prstGeom prst="rect">
            <a:avLst/>
          </a:prstGeom>
          <a:noFill/>
        </p:spPr>
      </p:pic>
      <p:pic>
        <p:nvPicPr>
          <p:cNvPr id="20484" name="Picture 4" descr="https://im0-tub-ru.yandex.net/i?id=c0b22e1d0a3df5b02252ffa7f4fa5fec-srl&amp;n=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6055" y="787792"/>
            <a:ext cx="2661695" cy="2799470"/>
          </a:xfrm>
          <a:prstGeom prst="rect">
            <a:avLst/>
          </a:prstGeom>
          <a:noFill/>
        </p:spPr>
      </p:pic>
      <p:pic>
        <p:nvPicPr>
          <p:cNvPr id="20486" name="Picture 6" descr="https://im0-tub-ru.yandex.net/i?id=de7bb01d31ae3dfa2b632f08cc8f7a80-srl&amp;n=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938" y="3418449"/>
            <a:ext cx="2545422" cy="3214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m0-tub-ru.yandex.net/i?id=80487925d04aba038e1a5138acb0945b-sr&amp;n=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2505" y="1350498"/>
            <a:ext cx="3868616" cy="29574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376246" y="168812"/>
            <a:ext cx="55426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Весной и летом копался в огороде или в цветнике перед домом, зимой расчищал дорожки от выпавшего за ночь снега. </a:t>
            </a:r>
          </a:p>
        </p:txBody>
      </p:sp>
      <p:pic>
        <p:nvPicPr>
          <p:cNvPr id="2054" name="Picture 6" descr="https://im0-tub-ru.yandex.net/i?id=b6704a4320ac5b1e1d10d9b13bb67538&amp;n=13&amp;exp=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642" y="3630417"/>
            <a:ext cx="3164401" cy="3048001"/>
          </a:xfrm>
          <a:prstGeom prst="rect">
            <a:avLst/>
          </a:prstGeom>
          <a:noFill/>
        </p:spPr>
      </p:pic>
      <p:pic>
        <p:nvPicPr>
          <p:cNvPr id="2056" name="Picture 8" descr="https://im0-tub-ru.yandex.net/i?id=9405b048c7531504018d0804afd30e27-srl&amp;n=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4452" y="4515730"/>
            <a:ext cx="4114800" cy="2092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0473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6948" y="323557"/>
            <a:ext cx="81451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Проработав несколько часов, он отправлялся гулять.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Ходил он удивительно легко и быстро,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иногда он даже пускался наперегонки с малышами,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которых встречал во время прогулки. </a:t>
            </a:r>
          </a:p>
        </p:txBody>
      </p:sp>
      <p:pic>
        <p:nvPicPr>
          <p:cNvPr id="21508" name="Picture 4" descr="https://im0-tub-ru.yandex.net/i?id=a285cf8f58e7fb315d254f8f043a2c66-l&amp;n=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7599" y="2067950"/>
            <a:ext cx="6512512" cy="4299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8811" y="281355"/>
            <a:ext cx="86516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Именно таким малышам он посвятил свои книги. </a:t>
            </a:r>
          </a:p>
        </p:txBody>
      </p:sp>
      <p:pic>
        <p:nvPicPr>
          <p:cNvPr id="24578" name="Picture 2" descr="https://im0-tub-ru.yandex.net/i?id=5d6b1d8eaeacc38f80e25a5369765278-srl&amp;n=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257" y="1266092"/>
            <a:ext cx="4064000" cy="4986164"/>
          </a:xfrm>
          <a:prstGeom prst="rect">
            <a:avLst/>
          </a:prstGeom>
          <a:noFill/>
        </p:spPr>
      </p:pic>
      <p:pic>
        <p:nvPicPr>
          <p:cNvPr id="24580" name="Picture 4" descr="https://im0-tub-ru.yandex.net/i?id=392b970c52eda018081f59ec2afc0997-l&amp;n=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7932" y="740453"/>
            <a:ext cx="4403187" cy="3100027"/>
          </a:xfrm>
          <a:prstGeom prst="rect">
            <a:avLst/>
          </a:prstGeom>
          <a:noFill/>
        </p:spPr>
      </p:pic>
      <p:pic>
        <p:nvPicPr>
          <p:cNvPr id="24582" name="Picture 6" descr="https://im0-tub-ru.yandex.net/i?id=31b83816717c6a4490f4e3e6e78a236c-l&amp;n=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9359" y="4105422"/>
            <a:ext cx="3752949" cy="24782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dd73a559a20da7bd6e4711bd777774856b206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</TotalTime>
  <Words>431</Words>
  <Application>Microsoft Office PowerPoint</Application>
  <PresentationFormat>Экран (4:3)</PresentationFormat>
  <Paragraphs>55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Звали этого замечательного человека Корней Чуковский. Корней Чуковский – это литературный псевдоним писателя. Настоящее его имя - Николай Васильевич Корнейчуков 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УчебныеПрезентации.РФ</dc:creator>
  <cp:lastModifiedBy>Александр Энговатов</cp:lastModifiedBy>
  <cp:revision>8</cp:revision>
  <dcterms:created xsi:type="dcterms:W3CDTF">2014-12-18T18:27:43Z</dcterms:created>
  <dcterms:modified xsi:type="dcterms:W3CDTF">2020-10-14T08:44:51Z</dcterms:modified>
</cp:coreProperties>
</file>